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1" r:id="rId5"/>
  </p:sldMasterIdLst>
  <p:notesMasterIdLst>
    <p:notesMasterId r:id="rId14"/>
  </p:notesMasterIdLst>
  <p:sldIdLst>
    <p:sldId id="269" r:id="rId6"/>
    <p:sldId id="257" r:id="rId7"/>
    <p:sldId id="282" r:id="rId8"/>
    <p:sldId id="279" r:id="rId9"/>
    <p:sldId id="280" r:id="rId10"/>
    <p:sldId id="281" r:id="rId11"/>
    <p:sldId id="25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Barrett" initials="PB" lastIdx="4" clrIdx="0">
    <p:extLst>
      <p:ext uri="{19B8F6BF-5375-455C-9EA6-DF929625EA0E}">
        <p15:presenceInfo xmlns:p15="http://schemas.microsoft.com/office/powerpoint/2012/main" userId="S::Paul@ipem.ac.uk::3ab50fc5-a677-4b72-999b-8d168f64f561" providerId="AD"/>
      </p:ext>
    </p:extLst>
  </p:cmAuthor>
  <p:cmAuthor id="2" name="Phil Morgan" initials="PM" lastIdx="6" clrIdx="1">
    <p:extLst>
      <p:ext uri="{19B8F6BF-5375-455C-9EA6-DF929625EA0E}">
        <p15:presenceInfo xmlns:p15="http://schemas.microsoft.com/office/powerpoint/2012/main" userId="S::phil@ipem.ac.uk::1049fa03-f9ed-4fbe-874a-5329ad765c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BADCE-268C-4563-8D89-2FC28511ABAF}" v="9" dt="2022-10-17T11:47:39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McClean" userId="456e48a1-f64a-4f2b-964c-fde6b0883566" providerId="ADAL" clId="{5DABADCE-268C-4563-8D89-2FC28511ABAF}"/>
    <pc:docChg chg="undo custSel addSld delSld modSld sldOrd">
      <pc:chgData name="Eva McClean" userId="456e48a1-f64a-4f2b-964c-fde6b0883566" providerId="ADAL" clId="{5DABADCE-268C-4563-8D89-2FC28511ABAF}" dt="2022-10-17T11:59:56.595" v="2346" actId="404"/>
      <pc:docMkLst>
        <pc:docMk/>
      </pc:docMkLst>
      <pc:sldChg chg="addSp delSp modSp add mod ord">
        <pc:chgData name="Eva McClean" userId="456e48a1-f64a-4f2b-964c-fde6b0883566" providerId="ADAL" clId="{5DABADCE-268C-4563-8D89-2FC28511ABAF}" dt="2022-10-13T07:50:11.670" v="1959"/>
        <pc:sldMkLst>
          <pc:docMk/>
          <pc:sldMk cId="2951909602" sldId="256"/>
        </pc:sldMkLst>
        <pc:spChg chg="mod">
          <ac:chgData name="Eva McClean" userId="456e48a1-f64a-4f2b-964c-fde6b0883566" providerId="ADAL" clId="{5DABADCE-268C-4563-8D89-2FC28511ABAF}" dt="2022-10-12T14:23:04.197" v="1351" actId="14100"/>
          <ac:spMkLst>
            <pc:docMk/>
            <pc:sldMk cId="2951909602" sldId="256"/>
            <ac:spMk id="2" creationId="{A696A3A8-B1E6-00A0-F15E-56CB30FBC3B8}"/>
          </ac:spMkLst>
        </pc:spChg>
        <pc:spChg chg="mod">
          <ac:chgData name="Eva McClean" userId="456e48a1-f64a-4f2b-964c-fde6b0883566" providerId="ADAL" clId="{5DABADCE-268C-4563-8D89-2FC28511ABAF}" dt="2022-10-12T14:23:02" v="1350" actId="14100"/>
          <ac:spMkLst>
            <pc:docMk/>
            <pc:sldMk cId="2951909602" sldId="256"/>
            <ac:spMk id="3" creationId="{8F4314C5-E0EC-5D60-C22F-CB901CF37A6C}"/>
          </ac:spMkLst>
        </pc:spChg>
        <pc:picChg chg="add del mod ord">
          <ac:chgData name="Eva McClean" userId="456e48a1-f64a-4f2b-964c-fde6b0883566" providerId="ADAL" clId="{5DABADCE-268C-4563-8D89-2FC28511ABAF}" dt="2022-10-12T14:22:52.271" v="1347" actId="478"/>
          <ac:picMkLst>
            <pc:docMk/>
            <pc:sldMk cId="2951909602" sldId="256"/>
            <ac:picMk id="4" creationId="{2A3D7D55-7217-6FBA-52ED-0B2E1DE52A10}"/>
          </ac:picMkLst>
        </pc:picChg>
        <pc:picChg chg="add mod modCrop">
          <ac:chgData name="Eva McClean" userId="456e48a1-f64a-4f2b-964c-fde6b0883566" providerId="ADAL" clId="{5DABADCE-268C-4563-8D89-2FC28511ABAF}" dt="2022-10-12T14:23:45.919" v="1357" actId="1076"/>
          <ac:picMkLst>
            <pc:docMk/>
            <pc:sldMk cId="2951909602" sldId="256"/>
            <ac:picMk id="6" creationId="{161EC0AF-47EB-5DDD-5E27-B5760C949C64}"/>
          </ac:picMkLst>
        </pc:picChg>
      </pc:sldChg>
      <pc:sldChg chg="modSp mod">
        <pc:chgData name="Eva McClean" userId="456e48a1-f64a-4f2b-964c-fde6b0883566" providerId="ADAL" clId="{5DABADCE-268C-4563-8D89-2FC28511ABAF}" dt="2022-10-17T08:23:58.952" v="2144" actId="20577"/>
        <pc:sldMkLst>
          <pc:docMk/>
          <pc:sldMk cId="3415904688" sldId="257"/>
        </pc:sldMkLst>
        <pc:spChg chg="mod">
          <ac:chgData name="Eva McClean" userId="456e48a1-f64a-4f2b-964c-fde6b0883566" providerId="ADAL" clId="{5DABADCE-268C-4563-8D89-2FC28511ABAF}" dt="2022-10-17T08:23:58.952" v="2144" actId="20577"/>
          <ac:spMkLst>
            <pc:docMk/>
            <pc:sldMk cId="3415904688" sldId="257"/>
            <ac:spMk id="3" creationId="{53C52B08-5948-E44F-9640-614C5D6F04A2}"/>
          </ac:spMkLst>
        </pc:spChg>
      </pc:sldChg>
      <pc:sldChg chg="del">
        <pc:chgData name="Eva McClean" userId="456e48a1-f64a-4f2b-964c-fde6b0883566" providerId="ADAL" clId="{5DABADCE-268C-4563-8D89-2FC28511ABAF}" dt="2022-10-12T12:52:08.200" v="284" actId="47"/>
        <pc:sldMkLst>
          <pc:docMk/>
          <pc:sldMk cId="2090302570" sldId="264"/>
        </pc:sldMkLst>
      </pc:sldChg>
      <pc:sldChg chg="modSp mod">
        <pc:chgData name="Eva McClean" userId="456e48a1-f64a-4f2b-964c-fde6b0883566" providerId="ADAL" clId="{5DABADCE-268C-4563-8D89-2FC28511ABAF}" dt="2022-10-12T14:49:42.899" v="1603" actId="404"/>
        <pc:sldMkLst>
          <pc:docMk/>
          <pc:sldMk cId="3199051313" sldId="267"/>
        </pc:sldMkLst>
        <pc:spChg chg="mod">
          <ac:chgData name="Eva McClean" userId="456e48a1-f64a-4f2b-964c-fde6b0883566" providerId="ADAL" clId="{5DABADCE-268C-4563-8D89-2FC28511ABAF}" dt="2022-10-12T14:49:42.899" v="1603" actId="404"/>
          <ac:spMkLst>
            <pc:docMk/>
            <pc:sldMk cId="3199051313" sldId="267"/>
            <ac:spMk id="2" creationId="{D4B1BB40-5865-C540-82CD-D3F98E4AB4DF}"/>
          </ac:spMkLst>
        </pc:spChg>
      </pc:sldChg>
      <pc:sldChg chg="modSp mod">
        <pc:chgData name="Eva McClean" userId="456e48a1-f64a-4f2b-964c-fde6b0883566" providerId="ADAL" clId="{5DABADCE-268C-4563-8D89-2FC28511ABAF}" dt="2022-10-13T07:42:13.611" v="1822" actId="6549"/>
        <pc:sldMkLst>
          <pc:docMk/>
          <pc:sldMk cId="2331285613" sldId="269"/>
        </pc:sldMkLst>
        <pc:spChg chg="mod">
          <ac:chgData name="Eva McClean" userId="456e48a1-f64a-4f2b-964c-fde6b0883566" providerId="ADAL" clId="{5DABADCE-268C-4563-8D89-2FC28511ABAF}" dt="2022-10-13T07:42:13.611" v="1822" actId="6549"/>
          <ac:spMkLst>
            <pc:docMk/>
            <pc:sldMk cId="2331285613" sldId="269"/>
            <ac:spMk id="2" creationId="{D4B1BB40-5865-C540-82CD-D3F98E4AB4DF}"/>
          </ac:spMkLst>
        </pc:spChg>
        <pc:spChg chg="mod">
          <ac:chgData name="Eva McClean" userId="456e48a1-f64a-4f2b-964c-fde6b0883566" providerId="ADAL" clId="{5DABADCE-268C-4563-8D89-2FC28511ABAF}" dt="2022-10-12T12:45:31.619" v="19" actId="6549"/>
          <ac:spMkLst>
            <pc:docMk/>
            <pc:sldMk cId="2331285613" sldId="269"/>
            <ac:spMk id="3" creationId="{0C7C3AC8-A4AC-D2EA-D3CA-8EE923182E86}"/>
          </ac:spMkLst>
        </pc:spChg>
      </pc:sldChg>
      <pc:sldChg chg="del">
        <pc:chgData name="Eva McClean" userId="456e48a1-f64a-4f2b-964c-fde6b0883566" providerId="ADAL" clId="{5DABADCE-268C-4563-8D89-2FC28511ABAF}" dt="2022-10-12T12:52:06.996" v="283" actId="47"/>
        <pc:sldMkLst>
          <pc:docMk/>
          <pc:sldMk cId="640626125" sldId="275"/>
        </pc:sldMkLst>
      </pc:sldChg>
      <pc:sldChg chg="del">
        <pc:chgData name="Eva McClean" userId="456e48a1-f64a-4f2b-964c-fde6b0883566" providerId="ADAL" clId="{5DABADCE-268C-4563-8D89-2FC28511ABAF}" dt="2022-10-12T12:52:05.363" v="282" actId="47"/>
        <pc:sldMkLst>
          <pc:docMk/>
          <pc:sldMk cId="546216274" sldId="278"/>
        </pc:sldMkLst>
      </pc:sldChg>
      <pc:sldChg chg="modSp mod">
        <pc:chgData name="Eva McClean" userId="456e48a1-f64a-4f2b-964c-fde6b0883566" providerId="ADAL" clId="{5DABADCE-268C-4563-8D89-2FC28511ABAF}" dt="2022-10-13T07:50:56.621" v="1961" actId="20577"/>
        <pc:sldMkLst>
          <pc:docMk/>
          <pc:sldMk cId="2398173886" sldId="279"/>
        </pc:sldMkLst>
        <pc:spChg chg="mod">
          <ac:chgData name="Eva McClean" userId="456e48a1-f64a-4f2b-964c-fde6b0883566" providerId="ADAL" clId="{5DABADCE-268C-4563-8D89-2FC28511ABAF}" dt="2022-10-12T12:53:51.845" v="356" actId="20577"/>
          <ac:spMkLst>
            <pc:docMk/>
            <pc:sldMk cId="2398173886" sldId="279"/>
            <ac:spMk id="2" creationId="{09577F2C-1F69-0A4F-9E5B-17FC40E3A6C3}"/>
          </ac:spMkLst>
        </pc:spChg>
        <pc:spChg chg="mod">
          <ac:chgData name="Eva McClean" userId="456e48a1-f64a-4f2b-964c-fde6b0883566" providerId="ADAL" clId="{5DABADCE-268C-4563-8D89-2FC28511ABAF}" dt="2022-10-13T07:50:56.621" v="1961" actId="20577"/>
          <ac:spMkLst>
            <pc:docMk/>
            <pc:sldMk cId="2398173886" sldId="279"/>
            <ac:spMk id="3" creationId="{53C52B08-5948-E44F-9640-614C5D6F04A2}"/>
          </ac:spMkLst>
        </pc:spChg>
      </pc:sldChg>
      <pc:sldChg chg="addSp delSp modSp mod">
        <pc:chgData name="Eva McClean" userId="456e48a1-f64a-4f2b-964c-fde6b0883566" providerId="ADAL" clId="{5DABADCE-268C-4563-8D89-2FC28511ABAF}" dt="2022-10-17T08:25:43.234" v="2204" actId="20577"/>
        <pc:sldMkLst>
          <pc:docMk/>
          <pc:sldMk cId="3803582073" sldId="280"/>
        </pc:sldMkLst>
        <pc:spChg chg="mod">
          <ac:chgData name="Eva McClean" userId="456e48a1-f64a-4f2b-964c-fde6b0883566" providerId="ADAL" clId="{5DABADCE-268C-4563-8D89-2FC28511ABAF}" dt="2022-10-17T08:25:43.234" v="2204" actId="20577"/>
          <ac:spMkLst>
            <pc:docMk/>
            <pc:sldMk cId="3803582073" sldId="280"/>
            <ac:spMk id="2" creationId="{09577F2C-1F69-0A4F-9E5B-17FC40E3A6C3}"/>
          </ac:spMkLst>
        </pc:spChg>
        <pc:spChg chg="mod">
          <ac:chgData name="Eva McClean" userId="456e48a1-f64a-4f2b-964c-fde6b0883566" providerId="ADAL" clId="{5DABADCE-268C-4563-8D89-2FC28511ABAF}" dt="2022-10-12T14:23:57.125" v="1358" actId="113"/>
          <ac:spMkLst>
            <pc:docMk/>
            <pc:sldMk cId="3803582073" sldId="280"/>
            <ac:spMk id="3" creationId="{53C52B08-5948-E44F-9640-614C5D6F04A2}"/>
          </ac:spMkLst>
        </pc:spChg>
        <pc:spChg chg="add mod">
          <ac:chgData name="Eva McClean" userId="456e48a1-f64a-4f2b-964c-fde6b0883566" providerId="ADAL" clId="{5DABADCE-268C-4563-8D89-2FC28511ABAF}" dt="2022-10-12T14:24:05.205" v="1359" actId="113"/>
          <ac:spMkLst>
            <pc:docMk/>
            <pc:sldMk cId="3803582073" sldId="280"/>
            <ac:spMk id="6" creationId="{BD349537-B20F-091F-4973-187CC47BA450}"/>
          </ac:spMkLst>
        </pc:spChg>
        <pc:picChg chg="add mod modCrop">
          <ac:chgData name="Eva McClean" userId="456e48a1-f64a-4f2b-964c-fde6b0883566" providerId="ADAL" clId="{5DABADCE-268C-4563-8D89-2FC28511ABAF}" dt="2022-10-12T13:54:41.245" v="1237" actId="1076"/>
          <ac:picMkLst>
            <pc:docMk/>
            <pc:sldMk cId="3803582073" sldId="280"/>
            <ac:picMk id="4" creationId="{2F49BECC-8EFB-C348-2B8B-17193A577C51}"/>
          </ac:picMkLst>
        </pc:picChg>
        <pc:picChg chg="del">
          <ac:chgData name="Eva McClean" userId="456e48a1-f64a-4f2b-964c-fde6b0883566" providerId="ADAL" clId="{5DABADCE-268C-4563-8D89-2FC28511ABAF}" dt="2022-10-12T13:50:10.981" v="1112" actId="478"/>
          <ac:picMkLst>
            <pc:docMk/>
            <pc:sldMk cId="3803582073" sldId="280"/>
            <ac:picMk id="7" creationId="{F1935277-60DC-C6FE-0EEF-62D306072CA1}"/>
          </ac:picMkLst>
        </pc:picChg>
        <pc:picChg chg="add mod modCrop">
          <ac:chgData name="Eva McClean" userId="456e48a1-f64a-4f2b-964c-fde6b0883566" providerId="ADAL" clId="{5DABADCE-268C-4563-8D89-2FC28511ABAF}" dt="2022-10-12T13:56:41.661" v="1268" actId="1076"/>
          <ac:picMkLst>
            <pc:docMk/>
            <pc:sldMk cId="3803582073" sldId="280"/>
            <ac:picMk id="9" creationId="{BF6F1E2B-2DC7-394B-E85C-CD881CF8D33D}"/>
          </ac:picMkLst>
        </pc:picChg>
      </pc:sldChg>
      <pc:sldChg chg="modSp add mod">
        <pc:chgData name="Eva McClean" userId="456e48a1-f64a-4f2b-964c-fde6b0883566" providerId="ADAL" clId="{5DABADCE-268C-4563-8D89-2FC28511ABAF}" dt="2022-10-13T08:05:11.824" v="2127" actId="6549"/>
        <pc:sldMkLst>
          <pc:docMk/>
          <pc:sldMk cId="1859313175" sldId="281"/>
        </pc:sldMkLst>
        <pc:spChg chg="mod">
          <ac:chgData name="Eva McClean" userId="456e48a1-f64a-4f2b-964c-fde6b0883566" providerId="ADAL" clId="{5DABADCE-268C-4563-8D89-2FC28511ABAF}" dt="2022-10-13T08:03:13.936" v="2006" actId="20577"/>
          <ac:spMkLst>
            <pc:docMk/>
            <pc:sldMk cId="1859313175" sldId="281"/>
            <ac:spMk id="2" creationId="{09577F2C-1F69-0A4F-9E5B-17FC40E3A6C3}"/>
          </ac:spMkLst>
        </pc:spChg>
        <pc:spChg chg="mod">
          <ac:chgData name="Eva McClean" userId="456e48a1-f64a-4f2b-964c-fde6b0883566" providerId="ADAL" clId="{5DABADCE-268C-4563-8D89-2FC28511ABAF}" dt="2022-10-13T08:05:11.824" v="2127" actId="6549"/>
          <ac:spMkLst>
            <pc:docMk/>
            <pc:sldMk cId="1859313175" sldId="281"/>
            <ac:spMk id="3" creationId="{53C52B08-5948-E44F-9640-614C5D6F04A2}"/>
          </ac:spMkLst>
        </pc:spChg>
      </pc:sldChg>
      <pc:sldChg chg="addSp delSp modSp add del mod">
        <pc:chgData name="Eva McClean" userId="456e48a1-f64a-4f2b-964c-fde6b0883566" providerId="ADAL" clId="{5DABADCE-268C-4563-8D89-2FC28511ABAF}" dt="2022-10-12T14:12:55.229" v="1337" actId="47"/>
        <pc:sldMkLst>
          <pc:docMk/>
          <pc:sldMk cId="2892715681" sldId="281"/>
        </pc:sldMkLst>
        <pc:spChg chg="mod">
          <ac:chgData name="Eva McClean" userId="456e48a1-f64a-4f2b-964c-fde6b0883566" providerId="ADAL" clId="{5DABADCE-268C-4563-8D89-2FC28511ABAF}" dt="2022-10-12T14:11:34.085" v="1331" actId="6549"/>
          <ac:spMkLst>
            <pc:docMk/>
            <pc:sldMk cId="2892715681" sldId="281"/>
            <ac:spMk id="2" creationId="{09577F2C-1F69-0A4F-9E5B-17FC40E3A6C3}"/>
          </ac:spMkLst>
        </pc:spChg>
        <pc:spChg chg="del mod">
          <ac:chgData name="Eva McClean" userId="456e48a1-f64a-4f2b-964c-fde6b0883566" providerId="ADAL" clId="{5DABADCE-268C-4563-8D89-2FC28511ABAF}" dt="2022-10-12T13:59:13.919" v="1296" actId="931"/>
          <ac:spMkLst>
            <pc:docMk/>
            <pc:sldMk cId="2892715681" sldId="281"/>
            <ac:spMk id="3" creationId="{53C52B08-5948-E44F-9640-614C5D6F04A2}"/>
          </ac:spMkLst>
        </pc:spChg>
        <pc:spChg chg="add del mod">
          <ac:chgData name="Eva McClean" userId="456e48a1-f64a-4f2b-964c-fde6b0883566" providerId="ADAL" clId="{5DABADCE-268C-4563-8D89-2FC28511ABAF}" dt="2022-10-12T14:09:51.139" v="1298" actId="22"/>
          <ac:spMkLst>
            <pc:docMk/>
            <pc:sldMk cId="2892715681" sldId="281"/>
            <ac:spMk id="7" creationId="{EF45BB22-42AF-3F5A-1E7A-3A1BA2C816B1}"/>
          </ac:spMkLst>
        </pc:spChg>
        <pc:spChg chg="add mod">
          <ac:chgData name="Eva McClean" userId="456e48a1-f64a-4f2b-964c-fde6b0883566" providerId="ADAL" clId="{5DABADCE-268C-4563-8D89-2FC28511ABAF}" dt="2022-10-12T14:12:49.010" v="1335" actId="21"/>
          <ac:spMkLst>
            <pc:docMk/>
            <pc:sldMk cId="2892715681" sldId="281"/>
            <ac:spMk id="11" creationId="{7B59A5C0-77ED-29F2-E161-D4F2E04E2C31}"/>
          </ac:spMkLst>
        </pc:spChg>
        <pc:picChg chg="add del mod">
          <ac:chgData name="Eva McClean" userId="456e48a1-f64a-4f2b-964c-fde6b0883566" providerId="ADAL" clId="{5DABADCE-268C-4563-8D89-2FC28511ABAF}" dt="2022-10-12T13:59:17.085" v="1297" actId="478"/>
          <ac:picMkLst>
            <pc:docMk/>
            <pc:sldMk cId="2892715681" sldId="281"/>
            <ac:picMk id="5" creationId="{14E16A6E-CCD2-0E76-353F-CD0043EE6FAA}"/>
          </ac:picMkLst>
        </pc:picChg>
        <pc:picChg chg="add del mod ord modCrop">
          <ac:chgData name="Eva McClean" userId="456e48a1-f64a-4f2b-964c-fde6b0883566" providerId="ADAL" clId="{5DABADCE-268C-4563-8D89-2FC28511ABAF}" dt="2022-10-12T14:12:49.010" v="1335" actId="21"/>
          <ac:picMkLst>
            <pc:docMk/>
            <pc:sldMk cId="2892715681" sldId="281"/>
            <ac:picMk id="9" creationId="{36D73228-B2A5-C5ED-7E1C-9EE1DF719BFD}"/>
          </ac:picMkLst>
        </pc:picChg>
      </pc:sldChg>
      <pc:sldChg chg="modSp del mod">
        <pc:chgData name="Eva McClean" userId="456e48a1-f64a-4f2b-964c-fde6b0883566" providerId="ADAL" clId="{5DABADCE-268C-4563-8D89-2FC28511ABAF}" dt="2022-10-12T13:55:15.968" v="1255" actId="47"/>
        <pc:sldMkLst>
          <pc:docMk/>
          <pc:sldMk cId="3138391059" sldId="281"/>
        </pc:sldMkLst>
        <pc:picChg chg="mod">
          <ac:chgData name="Eva McClean" userId="456e48a1-f64a-4f2b-964c-fde6b0883566" providerId="ADAL" clId="{5DABADCE-268C-4563-8D89-2FC28511ABAF}" dt="2022-10-12T13:51:10.526" v="1201" actId="14100"/>
          <ac:picMkLst>
            <pc:docMk/>
            <pc:sldMk cId="3138391059" sldId="281"/>
            <ac:picMk id="5" creationId="{4221140B-1812-9B48-F083-37FDFE307A3B}"/>
          </ac:picMkLst>
        </pc:picChg>
      </pc:sldChg>
      <pc:sldChg chg="addSp modSp add mod ord">
        <pc:chgData name="Eva McClean" userId="456e48a1-f64a-4f2b-964c-fde6b0883566" providerId="ADAL" clId="{5DABADCE-268C-4563-8D89-2FC28511ABAF}" dt="2022-10-17T11:59:56.595" v="2346" actId="404"/>
        <pc:sldMkLst>
          <pc:docMk/>
          <pc:sldMk cId="3340716228" sldId="282"/>
        </pc:sldMkLst>
        <pc:spChg chg="mod">
          <ac:chgData name="Eva McClean" userId="456e48a1-f64a-4f2b-964c-fde6b0883566" providerId="ADAL" clId="{5DABADCE-268C-4563-8D89-2FC28511ABAF}" dt="2022-10-17T11:45:26.416" v="2235" actId="20577"/>
          <ac:spMkLst>
            <pc:docMk/>
            <pc:sldMk cId="3340716228" sldId="282"/>
            <ac:spMk id="2" creationId="{09577F2C-1F69-0A4F-9E5B-17FC40E3A6C3}"/>
          </ac:spMkLst>
        </pc:spChg>
        <pc:spChg chg="mod">
          <ac:chgData name="Eva McClean" userId="456e48a1-f64a-4f2b-964c-fde6b0883566" providerId="ADAL" clId="{5DABADCE-268C-4563-8D89-2FC28511ABAF}" dt="2022-10-17T11:45:31.618" v="2236" actId="6549"/>
          <ac:spMkLst>
            <pc:docMk/>
            <pc:sldMk cId="3340716228" sldId="282"/>
            <ac:spMk id="3" creationId="{53C52B08-5948-E44F-9640-614C5D6F04A2}"/>
          </ac:spMkLst>
        </pc:spChg>
        <pc:spChg chg="add mod">
          <ac:chgData name="Eva McClean" userId="456e48a1-f64a-4f2b-964c-fde6b0883566" providerId="ADAL" clId="{5DABADCE-268C-4563-8D89-2FC28511ABAF}" dt="2022-10-17T11:59:56.595" v="2346" actId="404"/>
          <ac:spMkLst>
            <pc:docMk/>
            <pc:sldMk cId="3340716228" sldId="282"/>
            <ac:spMk id="6" creationId="{22B49B34-427B-1D3B-D339-D6D6AFC1DF18}"/>
          </ac:spMkLst>
        </pc:spChg>
        <pc:picChg chg="add mod">
          <ac:chgData name="Eva McClean" userId="456e48a1-f64a-4f2b-964c-fde6b0883566" providerId="ADAL" clId="{5DABADCE-268C-4563-8D89-2FC28511ABAF}" dt="2022-10-17T11:59:04.046" v="2329" actId="1076"/>
          <ac:picMkLst>
            <pc:docMk/>
            <pc:sldMk cId="3340716228" sldId="282"/>
            <ac:picMk id="4" creationId="{78A8EF62-A53E-BE42-B51C-EF8438BADB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3D24B-B68E-BE48-A22C-C935011FA9B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AF065-5804-AA42-9E85-7CED5A4CE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AF065-5804-AA42-9E85-7CED5A4CEE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1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4F16-F5E7-7E41-B794-F7F1707CF5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5769" y="1438857"/>
            <a:ext cx="9144000" cy="10848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of presentation</a:t>
            </a:r>
            <a:br>
              <a:rPr lang="en-GB"/>
            </a:br>
            <a:r>
              <a:rPr lang="en-GB"/>
              <a:t>Date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F3884E-8AEC-834B-A795-96A4EB343511}"/>
              </a:ext>
            </a:extLst>
          </p:cNvPr>
          <p:cNvSpPr txBox="1">
            <a:spLocks/>
          </p:cNvSpPr>
          <p:nvPr userDrawn="1"/>
        </p:nvSpPr>
        <p:spPr>
          <a:xfrm>
            <a:off x="1345769" y="2322211"/>
            <a:ext cx="9144000" cy="2213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0" b="1"/>
              <a:t>Welcome</a:t>
            </a:r>
            <a:endParaRPr lang="en-US" sz="14000" b="1"/>
          </a:p>
        </p:txBody>
      </p:sp>
    </p:spTree>
    <p:extLst>
      <p:ext uri="{BB962C8B-B14F-4D97-AF65-F5344CB8AC3E}">
        <p14:creationId xmlns:p14="http://schemas.microsoft.com/office/powerpoint/2010/main" val="15195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85F2-82F9-2E4D-835F-7736270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37" y="495946"/>
            <a:ext cx="10957301" cy="573438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 i="0">
                <a:solidFill>
                  <a:srgbClr val="2B28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0F0AE3B-EAA3-8B4D-9AB2-5EB51B4B2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436" y="1859105"/>
            <a:ext cx="10957301" cy="33405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B62C50-FC32-9B4C-AE6B-B6074181CD1A}"/>
              </a:ext>
            </a:extLst>
          </p:cNvPr>
          <p:cNvCxnSpPr/>
          <p:nvPr userDrawn="1"/>
        </p:nvCxnSpPr>
        <p:spPr>
          <a:xfrm>
            <a:off x="573436" y="1162372"/>
            <a:ext cx="10957301" cy="0"/>
          </a:xfrm>
          <a:prstGeom prst="line">
            <a:avLst/>
          </a:prstGeom>
          <a:ln w="19050">
            <a:solidFill>
              <a:srgbClr val="2B2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9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7172-119B-9034-5927-6FD8AE9FB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63B42-63C6-26C8-7D63-DEDF24FC9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0197C-32E4-5412-33DB-1EE5B891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2582-0B72-4A12-BACD-0766CE18018C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8A79B-0D2F-418D-F577-B887397E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7D583-3987-6E73-2389-12C18265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E808-842A-4DFD-A667-9A5029F91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0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4F16-F5E7-7E41-B794-F7F1707CF5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5769" y="1438857"/>
            <a:ext cx="9144000" cy="10848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of presentation</a:t>
            </a:r>
            <a:br>
              <a:rPr lang="en-GB"/>
            </a:br>
            <a:r>
              <a:rPr lang="en-GB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85F2-82F9-2E4D-835F-7736270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37" y="495946"/>
            <a:ext cx="10957301" cy="573438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 i="0">
                <a:solidFill>
                  <a:srgbClr val="2B28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0F0AE3B-EAA3-8B4D-9AB2-5EB51B4B2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436" y="1859105"/>
            <a:ext cx="10957301" cy="33405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B62C50-FC32-9B4C-AE6B-B6074181CD1A}"/>
              </a:ext>
            </a:extLst>
          </p:cNvPr>
          <p:cNvCxnSpPr/>
          <p:nvPr userDrawn="1"/>
        </p:nvCxnSpPr>
        <p:spPr>
          <a:xfrm>
            <a:off x="573436" y="1162372"/>
            <a:ext cx="10957301" cy="0"/>
          </a:xfrm>
          <a:prstGeom prst="line">
            <a:avLst/>
          </a:prstGeom>
          <a:ln w="19050">
            <a:solidFill>
              <a:srgbClr val="2B2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93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3B15F-B866-7645-A6D4-B5DCFF979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E8044-97BE-A343-822A-F0035F118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60315-BC2E-A240-816F-08AC3F0FB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C8F27-EA24-954F-A592-6E555C43C4D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02D21-AE1A-8E4B-9E6F-0117012B4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994B-2835-C143-8A84-9143C4DB1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958AC-F75E-6D45-91B9-C27D632D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1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3B15F-B866-7645-A6D4-B5DCFF979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E8044-97BE-A343-822A-F0035F118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60315-BC2E-A240-816F-08AC3F0FB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C8F27-EA24-954F-A592-6E555C43C4D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02D21-AE1A-8E4B-9E6F-0117012B4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994B-2835-C143-8A84-9143C4DB1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958AC-F75E-6D45-91B9-C27D632D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BB40-5865-C540-82CD-D3F98E4AB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9581" y="740357"/>
            <a:ext cx="9144000" cy="2319714"/>
          </a:xfrm>
        </p:spPr>
        <p:txBody>
          <a:bodyPr>
            <a:noAutofit/>
          </a:bodyPr>
          <a:lstStyle/>
          <a:p>
            <a:pPr algn="ctr"/>
            <a:br>
              <a:rPr lang="en-US" sz="7200" dirty="0"/>
            </a:br>
            <a:r>
              <a:rPr lang="en-US" sz="7200" dirty="0">
                <a:latin typeface="Arial"/>
                <a:cs typeface="Arial"/>
              </a:rPr>
              <a:t>Volunteers’ Forum</a:t>
            </a:r>
            <a:br>
              <a:rPr lang="en-US" sz="7200" dirty="0">
                <a:latin typeface="Arial"/>
                <a:cs typeface="Arial"/>
              </a:rPr>
            </a:br>
            <a:r>
              <a:rPr lang="en-GB" sz="3200" dirty="0">
                <a:latin typeface="arial" panose="020B0604020202020204" pitchFamily="34" charset="0"/>
                <a:cs typeface="Arial"/>
              </a:rPr>
              <a:t>A chance to f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ind out what's happening in IPEM </a:t>
            </a:r>
            <a:br>
              <a:rPr lang="en-GB" sz="3200" b="0" i="0" dirty="0">
                <a:effectLst/>
                <a:latin typeface="arial" panose="020B0604020202020204" pitchFamily="34" charset="0"/>
              </a:rPr>
            </a:br>
            <a:r>
              <a:rPr lang="en-GB" sz="3200" b="0" i="0" dirty="0">
                <a:effectLst/>
                <a:latin typeface="arial" panose="020B0604020202020204" pitchFamily="34" charset="0"/>
              </a:rPr>
              <a:t>and raise any questions you may have</a:t>
            </a:r>
            <a:br>
              <a:rPr lang="en-US" sz="7200" dirty="0">
                <a:latin typeface="Arial"/>
                <a:cs typeface="Arial"/>
              </a:rPr>
            </a:br>
            <a:endParaRPr lang="en-US" sz="5400" b="1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C3AC8-A4AC-D2EA-D3CA-8EE923182E86}"/>
              </a:ext>
            </a:extLst>
          </p:cNvPr>
          <p:cNvSpPr txBox="1"/>
          <p:nvPr/>
        </p:nvSpPr>
        <p:spPr>
          <a:xfrm>
            <a:off x="2734147" y="4119327"/>
            <a:ext cx="5377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GB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October 2022</a:t>
            </a:r>
          </a:p>
        </p:txBody>
      </p:sp>
    </p:spTree>
    <p:extLst>
      <p:ext uri="{BB962C8B-B14F-4D97-AF65-F5344CB8AC3E}">
        <p14:creationId xmlns:p14="http://schemas.microsoft.com/office/powerpoint/2010/main" val="233128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7F2C-1F69-0A4F-9E5B-17FC40E3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Forum -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52B08-5948-E44F-9640-614C5D6F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250" y="1368600"/>
            <a:ext cx="10957301" cy="4582274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Welcome and introductions</a:t>
            </a:r>
            <a:b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Rob Farley, IPEM president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volunteers are part of the IPEM strategy  </a:t>
            </a:r>
            <a:b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Phil Morgan, IPEM CEO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Science Leadership policy and why it matters for volunteers</a:t>
            </a:r>
            <a:b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Catrion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a Inverarity, Professional Knowledge &amp; Innovation Manager</a:t>
            </a:r>
            <a:endParaRPr lang="en-GB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su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pport is available for volunteers 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Eva McClean, EDI and Member Networks Manager</a:t>
            </a:r>
            <a:endParaRPr lang="en-GB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Questions and answer session</a:t>
            </a:r>
            <a:b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90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7F2C-1F69-0A4F-9E5B-17FC40E3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37" y="518737"/>
            <a:ext cx="10957301" cy="573438"/>
          </a:xfrm>
        </p:spPr>
        <p:txBody>
          <a:bodyPr/>
          <a:lstStyle/>
          <a:p>
            <a:r>
              <a:rPr lang="en-US" dirty="0"/>
              <a:t>Available support – Investing in 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52B08-5948-E44F-9640-614C5D6F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37" y="1150706"/>
            <a:ext cx="11118555" cy="4254214"/>
          </a:xfrm>
        </p:spPr>
        <p:txBody>
          <a:bodyPr>
            <a:normAutofit/>
          </a:bodyPr>
          <a:lstStyle/>
          <a:p>
            <a:endParaRPr lang="en-GB" sz="22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picture containing device&#10;&#10;Description automatically generated">
            <a:extLst>
              <a:ext uri="{FF2B5EF4-FFF2-40B4-BE49-F238E27FC236}">
                <a16:creationId xmlns:a16="http://schemas.microsoft.com/office/drawing/2014/main" id="{78A8EF62-A53E-BE42-B51C-EF8438BAD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8702" y="1263754"/>
            <a:ext cx="2523290" cy="25232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B49B34-427B-1D3B-D339-D6D6AFC1DF18}"/>
              </a:ext>
            </a:extLst>
          </p:cNvPr>
          <p:cNvSpPr txBox="1"/>
          <p:nvPr/>
        </p:nvSpPr>
        <p:spPr>
          <a:xfrm>
            <a:off x="722278" y="1703333"/>
            <a:ext cx="10969714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Moderat" panose="00000500000000000000" pitchFamily="50" charset="0"/>
              </a:rPr>
              <a:t>Framework to assess and improve the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Moderat" panose="00000500000000000000" pitchFamily="50" charset="0"/>
              </a:rPr>
              <a:t>quality of volunteer involvement and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Moderat" panose="00000500000000000000" pitchFamily="50" charset="0"/>
              </a:rPr>
              <a:t>experience.   </a:t>
            </a:r>
          </a:p>
          <a:p>
            <a:pPr>
              <a:lnSpc>
                <a:spcPct val="100000"/>
              </a:lnSpc>
            </a:pPr>
            <a:endParaRPr lang="en-GB" sz="1600" dirty="0">
              <a:effectLst/>
              <a:latin typeface="Moderat" panose="00000500000000000000" pitchFamily="50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3200" dirty="0">
                <a:effectLst/>
                <a:latin typeface="Moderat" panose="00000500000000000000" pitchFamily="50" charset="0"/>
                <a:ea typeface="Calibri" panose="020F0502020204030204" pitchFamily="34" charset="0"/>
              </a:rPr>
              <a:t>Clearer role descriptions / </a:t>
            </a:r>
            <a:r>
              <a:rPr lang="en-GB" sz="3200" dirty="0">
                <a:latin typeface="Moderat" panose="00000500000000000000" pitchFamily="50" charset="0"/>
                <a:ea typeface="Calibri" panose="020F0502020204030204" pitchFamily="34" charset="0"/>
              </a:rPr>
              <a:t>improved</a:t>
            </a:r>
            <a:r>
              <a:rPr lang="en-GB" sz="3200" dirty="0">
                <a:effectLst/>
                <a:latin typeface="Moderat" panose="00000500000000000000" pitchFamily="50" charset="0"/>
                <a:ea typeface="Calibri" panose="020F0502020204030204" pitchFamily="34" charset="0"/>
              </a:rPr>
              <a:t> recruitment process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>
                <a:latin typeface="Moderat" panose="00000500000000000000" pitchFamily="50" charset="0"/>
                <a:ea typeface="Calibri" panose="020F0502020204030204" pitchFamily="34" charset="0"/>
              </a:rPr>
              <a:t>Better </a:t>
            </a:r>
            <a:r>
              <a:rPr lang="en-GB" sz="3200" dirty="0">
                <a:effectLst/>
                <a:latin typeface="Moderat" panose="00000500000000000000" pitchFamily="50" charset="0"/>
                <a:ea typeface="Calibri" panose="020F0502020204030204" pitchFamily="34" charset="0"/>
              </a:rPr>
              <a:t>induction / welcome process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dirty="0">
                <a:effectLst/>
                <a:latin typeface="Moderat" panose="00000500000000000000" pitchFamily="50" charset="0"/>
                <a:ea typeface="Calibri" panose="020F0502020204030204" pitchFamily="34" charset="0"/>
              </a:rPr>
              <a:t>New CRM database system to enable better committee management.</a:t>
            </a:r>
          </a:p>
          <a:p>
            <a:endParaRPr lang="en-US" sz="2400" dirty="0">
              <a:latin typeface="Mode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1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7F2C-1F69-0A4F-9E5B-17FC40E3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support – national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52B08-5948-E44F-9640-614C5D6F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37" y="1150706"/>
            <a:ext cx="11118555" cy="4254214"/>
          </a:xfrm>
        </p:spPr>
        <p:txBody>
          <a:bodyPr>
            <a:normAutofit/>
          </a:bodyPr>
          <a:lstStyle/>
          <a:p>
            <a:endParaRPr lang="en-GB" sz="2200" dirty="0"/>
          </a:p>
          <a:p>
            <a:r>
              <a:rPr lang="en-GB" sz="2600" dirty="0"/>
              <a:t>Every IPEM committee / group now has a dedicated member of staff at the National Office  -  If you are not sure who that is check the Terms of Reference or ask the Chair of your committee. </a:t>
            </a:r>
          </a:p>
          <a:p>
            <a:r>
              <a:rPr lang="en-GB" sz="2600" dirty="0"/>
              <a:t>Specialist support for communications - e.g. to promote your group’s work on social media or the website; consultations, policy work etc</a:t>
            </a:r>
          </a:p>
          <a:p>
            <a:r>
              <a:rPr lang="en-GB" sz="2600" dirty="0"/>
              <a:t>Administrative support to book committee meetings if you want help</a:t>
            </a:r>
          </a:p>
          <a:p>
            <a:r>
              <a:rPr lang="en-GB" sz="2600" dirty="0"/>
              <a:t>Access to Workforce Intelligence information if you need it</a:t>
            </a:r>
          </a:p>
          <a:p>
            <a:r>
              <a:rPr lang="en-GB" sz="2600" dirty="0"/>
              <a:t>Events panel and conference team – working with your ideas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17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7F2C-1F69-0A4F-9E5B-17FC40E3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support                    </a:t>
            </a:r>
            <a:r>
              <a:rPr lang="en-US" sz="4000" dirty="0"/>
              <a:t>ipem.ac.uk/volunteer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52B08-5948-E44F-9640-614C5D6F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68" y="963039"/>
            <a:ext cx="4367720" cy="463877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ea typeface="Calibri" panose="020F0502020204030204" pitchFamily="34" charset="0"/>
              </a:rPr>
              <a:t>Volunteer Guide listing all</a:t>
            </a:r>
            <a:br>
              <a:rPr lang="en-GB" sz="2400" dirty="0">
                <a:effectLst/>
                <a:ea typeface="Calibri" panose="020F0502020204030204" pitchFamily="34" charset="0"/>
              </a:rPr>
            </a:br>
            <a:r>
              <a:rPr lang="en-GB" sz="2400" dirty="0">
                <a:effectLst/>
                <a:ea typeface="Calibri" panose="020F0502020204030204" pitchFamily="34" charset="0"/>
              </a:rPr>
              <a:t>office contacts and policy</a:t>
            </a:r>
          </a:p>
          <a:p>
            <a:endParaRPr lang="en-GB" sz="26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9BECC-8EFB-C348-2B8B-17193A577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" t="4124" r="5745" b="22495"/>
          <a:stretch/>
        </p:blipFill>
        <p:spPr>
          <a:xfrm>
            <a:off x="5647596" y="2581717"/>
            <a:ext cx="5883142" cy="2819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49537-B20F-091F-4973-187CC47BA450}"/>
              </a:ext>
            </a:extLst>
          </p:cNvPr>
          <p:cNvSpPr txBox="1"/>
          <p:nvPr/>
        </p:nvSpPr>
        <p:spPr>
          <a:xfrm>
            <a:off x="5359940" y="1456682"/>
            <a:ext cx="6832060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Webpage with all necessary resources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(expense forms, vacancies, policies etc)</a:t>
            </a:r>
          </a:p>
        </p:txBody>
      </p:sp>
      <p:pic>
        <p:nvPicPr>
          <p:cNvPr id="9" name="Picture 8" descr="A picture containing website&#10;&#10;Description automatically generated">
            <a:extLst>
              <a:ext uri="{FF2B5EF4-FFF2-40B4-BE49-F238E27FC236}">
                <a16:creationId xmlns:a16="http://schemas.microsoft.com/office/drawing/2014/main" id="{BF6F1E2B-2DC7-394B-E85C-CD881CF8D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039"/>
          <a:stretch/>
        </p:blipFill>
        <p:spPr>
          <a:xfrm>
            <a:off x="1076961" y="2377744"/>
            <a:ext cx="3193481" cy="30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8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7F2C-1F69-0A4F-9E5B-17FC40E3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received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52B08-5948-E44F-9640-614C5D6F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250" y="1368600"/>
            <a:ext cx="10957301" cy="4582274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  <a:ea typeface="Times New Roman" panose="02020603050405020304" pitchFamily="18" charset="0"/>
              </a:rPr>
              <a:t>Can there be a list on the IPEM website of all active working parties?  </a:t>
            </a:r>
            <a:r>
              <a:rPr lang="en-GB">
                <a:effectLst/>
                <a:ea typeface="Times New Roman" panose="02020603050405020304" pitchFamily="18" charset="0"/>
              </a:rPr>
              <a:t>It would </a:t>
            </a:r>
            <a:r>
              <a:rPr lang="en-GB" dirty="0">
                <a:effectLst/>
                <a:ea typeface="Times New Roman" panose="02020603050405020304" pitchFamily="18" charset="0"/>
              </a:rPr>
              <a:t>be really nice for members to see the work going on by the many groups, I feel this should be more visible!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is the overall committee structure within IPEM?</a:t>
            </a:r>
            <a:b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31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6A3A8-B1E6-00A0-F15E-56CB30FBC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7132" y="1122363"/>
            <a:ext cx="5408579" cy="2387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314C5-E0EC-5D60-C22F-CB901CF37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7132" y="3582583"/>
            <a:ext cx="6342434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1EC0AF-47EB-5DDD-5E27-B5760C949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55" t="23344" r="24843" b="10269"/>
          <a:stretch/>
        </p:blipFill>
        <p:spPr>
          <a:xfrm>
            <a:off x="2532434" y="359924"/>
            <a:ext cx="8071040" cy="57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0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BB40-5865-C540-82CD-D3F98E4AB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769" y="1438857"/>
            <a:ext cx="9144000" cy="2496145"/>
          </a:xfrm>
        </p:spPr>
        <p:txBody>
          <a:bodyPr>
            <a:noAutofit/>
          </a:bodyPr>
          <a:lstStyle/>
          <a:p>
            <a:pPr algn="ctr"/>
            <a:br>
              <a:rPr lang="en-US" sz="7200" dirty="0"/>
            </a:br>
            <a:r>
              <a:rPr lang="en-US" sz="7200" b="1" dirty="0"/>
              <a:t>Thank you</a:t>
            </a:r>
            <a:br>
              <a:rPr lang="en-US" sz="7200" b="1" dirty="0"/>
            </a:br>
            <a:br>
              <a:rPr lang="en-US" sz="2800" b="1" dirty="0"/>
            </a:br>
            <a:r>
              <a:rPr lang="en-US" sz="4800" b="1" dirty="0"/>
              <a:t>eva@ipem.ac.uk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19905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9E5EA831D58E4BAC69BC1E25541FB4" ma:contentTypeVersion="18" ma:contentTypeDescription="Create a new document." ma:contentTypeScope="" ma:versionID="4f5086b302278ee2d9a313eeb148db75">
  <xsd:schema xmlns:xsd="http://www.w3.org/2001/XMLSchema" xmlns:xs="http://www.w3.org/2001/XMLSchema" xmlns:p="http://schemas.microsoft.com/office/2006/metadata/properties" xmlns:ns2="10d11637-a397-4899-b71b-5b2a5fba29a9" xmlns:ns3="b7bd1ed6-a1ed-4b79-a60a-fb8a6161f1e8" targetNamespace="http://schemas.microsoft.com/office/2006/metadata/properties" ma:root="true" ma:fieldsID="713bad477a9bf8a5fb4f5c28db39816e" ns2:_="" ns3:_="">
    <xsd:import namespace="10d11637-a397-4899-b71b-5b2a5fba29a9"/>
    <xsd:import namespace="b7bd1ed6-a1ed-4b79-a60a-fb8a6161f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11637-a397-4899-b71b-5b2a5fba29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7dd8c6f-ff6e-48a7-a63e-9364c4531d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d1ed6-a1ed-4b79-a60a-fb8a6161f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932e5f7-99b6-4d26-9c67-0a3b3b68c91c}" ma:internalName="TaxCatchAll" ma:showField="CatchAllData" ma:web="b7bd1ed6-a1ed-4b79-a60a-fb8a6161f1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d11637-a397-4899-b71b-5b2a5fba29a9">
      <Terms xmlns="http://schemas.microsoft.com/office/infopath/2007/PartnerControls"/>
    </lcf76f155ced4ddcb4097134ff3c332f>
    <TaxCatchAll xmlns="b7bd1ed6-a1ed-4b79-a60a-fb8a6161f1e8" xsi:nil="true"/>
  </documentManagement>
</p:properties>
</file>

<file path=customXml/itemProps1.xml><?xml version="1.0" encoding="utf-8"?>
<ds:datastoreItem xmlns:ds="http://schemas.openxmlformats.org/officeDocument/2006/customXml" ds:itemID="{F94CDECE-BE86-4E4D-BF7C-1016CCBCCE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d11637-a397-4899-b71b-5b2a5fba29a9"/>
    <ds:schemaRef ds:uri="b7bd1ed6-a1ed-4b79-a60a-fb8a6161f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998536-D44D-4192-B8B0-DD17DA0AAA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3E441D-3959-4C74-A127-0565428DAFCE}">
  <ds:schemaRefs>
    <ds:schemaRef ds:uri="10d11637-a397-4899-b71b-5b2a5fba29a9"/>
    <ds:schemaRef ds:uri="b7bd1ed6-a1ed-4b79-a60a-fb8a6161f1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330</Words>
  <Application>Microsoft Office PowerPoint</Application>
  <PresentationFormat>Widescreen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Moderat</vt:lpstr>
      <vt:lpstr>Office Theme</vt:lpstr>
      <vt:lpstr>1_Office Theme</vt:lpstr>
      <vt:lpstr> Volunteers’ Forum A chance to find out what's happening in IPEM  and raise any questions you may have </vt:lpstr>
      <vt:lpstr>Forum - agenda</vt:lpstr>
      <vt:lpstr>Available support – Investing in Volunteers</vt:lpstr>
      <vt:lpstr>Available support – national office</vt:lpstr>
      <vt:lpstr>Available support                    ipem.ac.uk/volunteer</vt:lpstr>
      <vt:lpstr>Questions received </vt:lpstr>
      <vt:lpstr>PowerPoint Presentation</vt:lpstr>
      <vt:lpstr> Thank you  eva@ipem.ac.uk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Kelly</dc:creator>
  <cp:lastModifiedBy>Eva McClean</cp:lastModifiedBy>
  <cp:revision>3</cp:revision>
  <dcterms:created xsi:type="dcterms:W3CDTF">2021-04-20T13:19:50Z</dcterms:created>
  <dcterms:modified xsi:type="dcterms:W3CDTF">2022-10-17T13:36:58Z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0x010100909E5EA831D58E4BAC69BC1E25541FB4</vt:lpwstr>
  </property>
  <property fmtid="{D5CDD505-2E9C-101B-9397-08002B2CF9AE}" pid="3" name="MediaServiceImageTags">
    <vt:lpwstr/>
  </property>
</Properties>
</file>